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9"/>
  </p:handoutMasterIdLst>
  <p:sldIdLst>
    <p:sldId id="257" r:id="rId2"/>
    <p:sldId id="321" r:id="rId3"/>
    <p:sldId id="326" r:id="rId4"/>
    <p:sldId id="322" r:id="rId5"/>
    <p:sldId id="323" r:id="rId6"/>
    <p:sldId id="324" r:id="rId7"/>
    <p:sldId id="325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82057-2C9A-4DAE-AD54-826CB6788DD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C2F7-0ADF-448B-AFB0-902789000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 rot="651844">
            <a:off x="1273485" y="1284321"/>
            <a:ext cx="8472904" cy="309885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ar-EG" sz="9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09601"/>
            <a:ext cx="8382000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محاضرة مقرر تكنولوجيا تعليم  </a:t>
            </a: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الفرقة الثانية  شعبة لغة انجليزية</a:t>
            </a:r>
          </a:p>
          <a:p>
            <a:pPr algn="ctr"/>
            <a:endParaRPr lang="ar-EG" sz="32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اعداد</a:t>
            </a:r>
          </a:p>
          <a:p>
            <a:pPr algn="ctr"/>
            <a:endParaRPr lang="ar-EG" sz="32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د/ عبير دياب</a:t>
            </a: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 تاريخ المحاضرة الثلاثاء 17-3-2020</a:t>
            </a:r>
          </a:p>
          <a:p>
            <a:pPr algn="ctr"/>
            <a:endParaRPr lang="ar-EG" sz="32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endParaRPr lang="ar-EG" sz="32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</p:txBody>
      </p:sp>
    </p:spTree>
  </p:cSld>
  <p:clrMapOvr>
    <a:masterClrMapping/>
  </p:clrMapOvr>
  <p:transition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beer\Desktop\-2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229599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العلاقة بين مصادر التعلم  وتصميم التعليم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EG" dirty="0" smtClean="0"/>
              <a:t>- مراكز مصادر التعلم طريقة من طرق تقنيات التعليم ولابد من النظر اليها نظرة شمولية ومراعاة كل ابعادها لضمان نجاحها وتادية مهمتها</a:t>
            </a:r>
          </a:p>
          <a:p>
            <a:r>
              <a:rPr lang="ar-EG" dirty="0" smtClean="0"/>
              <a:t>- تصميم التعليم هو الوسيلة التى تربط جميع عناصر تقنيات التعليم </a:t>
            </a:r>
          </a:p>
          <a:p>
            <a:r>
              <a:rPr lang="ar-EG" dirty="0" smtClean="0"/>
              <a:t>- لابد من الاخذ فى الاعتبار تطبيق اسس ومبادئ تصميم التعليم فى مراكز مصادر التعلم حتى تنجح هذة المراكز فى اداء مهمتها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abeer\Desktop\1-11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457200"/>
            <a:ext cx="8229600" cy="566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تكنولوجيا الاتصال اللاسلكى</a:t>
            </a:r>
            <a:endParaRPr lang="en-US" dirty="0"/>
          </a:p>
        </p:txBody>
      </p:sp>
      <p:pic>
        <p:nvPicPr>
          <p:cNvPr id="8194" name="Picture 2" descr="C:\Users\abeer\Desktop\untitledصص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924800" cy="449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امثلة توضيحية</a:t>
            </a:r>
            <a:endParaRPr lang="en-US" dirty="0"/>
          </a:p>
        </p:txBody>
      </p:sp>
      <p:pic>
        <p:nvPicPr>
          <p:cNvPr id="9218" name="Picture 2" descr="C:\Users\abeer\Desktop\إيجابيات_وسلبيات_وسائل_الاتصال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8077200" cy="4571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Thank you</a:t>
            </a:r>
          </a:p>
          <a:p>
            <a:pPr algn="ctr">
              <a:buNone/>
            </a:pPr>
            <a:endParaRPr lang="en-US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87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العلاقة بين مصادر التعلم  وتصميم التعليم </vt:lpstr>
      <vt:lpstr>Slide 4</vt:lpstr>
      <vt:lpstr>تكنولوجيا الاتصال اللاسلكى</vt:lpstr>
      <vt:lpstr>امثلة توضيحية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abeer ali</dc:creator>
  <cp:lastModifiedBy>abeer ali</cp:lastModifiedBy>
  <cp:revision>202</cp:revision>
  <dcterms:created xsi:type="dcterms:W3CDTF">2016-09-05T18:23:38Z</dcterms:created>
  <dcterms:modified xsi:type="dcterms:W3CDTF">2020-03-17T13:57:22Z</dcterms:modified>
</cp:coreProperties>
</file>